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6" r:id="rId6"/>
    <p:sldId id="272" r:id="rId7"/>
    <p:sldId id="273" r:id="rId8"/>
    <p:sldId id="260" r:id="rId9"/>
    <p:sldId id="261" r:id="rId10"/>
    <p:sldId id="279" r:id="rId11"/>
    <p:sldId id="262" r:id="rId12"/>
    <p:sldId id="263" r:id="rId13"/>
    <p:sldId id="277" r:id="rId14"/>
    <p:sldId id="278" r:id="rId15"/>
    <p:sldId id="265" r:id="rId16"/>
    <p:sldId id="266" r:id="rId17"/>
    <p:sldId id="267" r:id="rId18"/>
    <p:sldId id="269" r:id="rId19"/>
    <p:sldId id="280" r:id="rId20"/>
    <p:sldId id="281" r:id="rId21"/>
    <p:sldId id="275" r:id="rId22"/>
    <p:sldId id="270" r:id="rId23"/>
    <p:sldId id="27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5" d="100"/>
          <a:sy n="65" d="100"/>
        </p:scale>
        <p:origin x="91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nehal Mhatre" userId="28f4674c2fea2ff6" providerId="LiveId" clId="{5774AA6F-05DF-41AA-A529-4F40B2CDF48B}"/>
    <pc:docChg chg="custSel addSld delSld modSld">
      <pc:chgData name="Snehal Mhatre" userId="28f4674c2fea2ff6" providerId="LiveId" clId="{5774AA6F-05DF-41AA-A529-4F40B2CDF48B}" dt="2022-08-22T09:24:21.972" v="236" actId="1076"/>
      <pc:docMkLst>
        <pc:docMk/>
      </pc:docMkLst>
      <pc:sldChg chg="addSp modSp new mod">
        <pc:chgData name="Snehal Mhatre" userId="28f4674c2fea2ff6" providerId="LiveId" clId="{5774AA6F-05DF-41AA-A529-4F40B2CDF48B}" dt="2022-08-22T08:51:51.854" v="193" actId="1076"/>
        <pc:sldMkLst>
          <pc:docMk/>
          <pc:sldMk cId="1723219234" sldId="256"/>
        </pc:sldMkLst>
        <pc:picChg chg="add mod">
          <ac:chgData name="Snehal Mhatre" userId="28f4674c2fea2ff6" providerId="LiveId" clId="{5774AA6F-05DF-41AA-A529-4F40B2CDF48B}" dt="2022-08-22T08:51:51.854" v="193" actId="1076"/>
          <ac:picMkLst>
            <pc:docMk/>
            <pc:sldMk cId="1723219234" sldId="256"/>
            <ac:picMk id="5" creationId="{E9638640-1034-AF98-A680-8F94DE11EB03}"/>
          </ac:picMkLst>
        </pc:picChg>
      </pc:sldChg>
      <pc:sldChg chg="addSp delSp modSp new mod">
        <pc:chgData name="Snehal Mhatre" userId="28f4674c2fea2ff6" providerId="LiveId" clId="{5774AA6F-05DF-41AA-A529-4F40B2CDF48B}" dt="2022-08-22T06:52:57.357" v="17" actId="1076"/>
        <pc:sldMkLst>
          <pc:docMk/>
          <pc:sldMk cId="3459333026" sldId="257"/>
        </pc:sldMkLst>
        <pc:picChg chg="add del mod">
          <ac:chgData name="Snehal Mhatre" userId="28f4674c2fea2ff6" providerId="LiveId" clId="{5774AA6F-05DF-41AA-A529-4F40B2CDF48B}" dt="2022-08-22T06:48:29.230" v="11" actId="478"/>
          <ac:picMkLst>
            <pc:docMk/>
            <pc:sldMk cId="3459333026" sldId="257"/>
            <ac:picMk id="5" creationId="{D4C56864-EE47-4258-C022-51DF2C61F14E}"/>
          </ac:picMkLst>
        </pc:picChg>
        <pc:picChg chg="add del mod">
          <ac:chgData name="Snehal Mhatre" userId="28f4674c2fea2ff6" providerId="LiveId" clId="{5774AA6F-05DF-41AA-A529-4F40B2CDF48B}" dt="2022-08-22T06:48:12.004" v="10" actId="478"/>
          <ac:picMkLst>
            <pc:docMk/>
            <pc:sldMk cId="3459333026" sldId="257"/>
            <ac:picMk id="7" creationId="{B4B1F3D5-163E-E89C-3B74-75316F348939}"/>
          </ac:picMkLst>
        </pc:picChg>
        <pc:picChg chg="add mod">
          <ac:chgData name="Snehal Mhatre" userId="28f4674c2fea2ff6" providerId="LiveId" clId="{5774AA6F-05DF-41AA-A529-4F40B2CDF48B}" dt="2022-08-22T06:52:57.357" v="17" actId="1076"/>
          <ac:picMkLst>
            <pc:docMk/>
            <pc:sldMk cId="3459333026" sldId="257"/>
            <ac:picMk id="9" creationId="{010D5141-AD45-FEDF-9D13-09A79623A5A6}"/>
          </ac:picMkLst>
        </pc:picChg>
      </pc:sldChg>
      <pc:sldChg chg="addSp modSp new mod">
        <pc:chgData name="Snehal Mhatre" userId="28f4674c2fea2ff6" providerId="LiveId" clId="{5774AA6F-05DF-41AA-A529-4F40B2CDF48B}" dt="2022-08-22T08:51:13.331" v="189" actId="14100"/>
        <pc:sldMkLst>
          <pc:docMk/>
          <pc:sldMk cId="592136771" sldId="258"/>
        </pc:sldMkLst>
        <pc:spChg chg="mod">
          <ac:chgData name="Snehal Mhatre" userId="28f4674c2fea2ff6" providerId="LiveId" clId="{5774AA6F-05DF-41AA-A529-4F40B2CDF48B}" dt="2022-08-22T08:44:04.537" v="114" actId="20577"/>
          <ac:spMkLst>
            <pc:docMk/>
            <pc:sldMk cId="592136771" sldId="258"/>
            <ac:spMk id="2" creationId="{3A854917-F6A5-417C-0A6E-1D938A77E072}"/>
          </ac:spMkLst>
        </pc:spChg>
        <pc:spChg chg="add mod">
          <ac:chgData name="Snehal Mhatre" userId="28f4674c2fea2ff6" providerId="LiveId" clId="{5774AA6F-05DF-41AA-A529-4F40B2CDF48B}" dt="2022-08-22T08:51:13.331" v="189" actId="14100"/>
          <ac:spMkLst>
            <pc:docMk/>
            <pc:sldMk cId="592136771" sldId="258"/>
            <ac:spMk id="7" creationId="{0F60675F-03CF-5A33-CE73-08EE9F5C4D79}"/>
          </ac:spMkLst>
        </pc:spChg>
        <pc:picChg chg="add mod">
          <ac:chgData name="Snehal Mhatre" userId="28f4674c2fea2ff6" providerId="LiveId" clId="{5774AA6F-05DF-41AA-A529-4F40B2CDF48B}" dt="2022-08-22T08:44:08.870" v="115" actId="1076"/>
          <ac:picMkLst>
            <pc:docMk/>
            <pc:sldMk cId="592136771" sldId="258"/>
            <ac:picMk id="5" creationId="{989C5BC1-6323-5B43-8C36-82855C8C8F80}"/>
          </ac:picMkLst>
        </pc:picChg>
      </pc:sldChg>
      <pc:sldChg chg="addSp modSp new mod">
        <pc:chgData name="Snehal Mhatre" userId="28f4674c2fea2ff6" providerId="LiveId" clId="{5774AA6F-05DF-41AA-A529-4F40B2CDF48B}" dt="2022-08-22T08:47:11.404" v="149" actId="1076"/>
        <pc:sldMkLst>
          <pc:docMk/>
          <pc:sldMk cId="2228472955" sldId="259"/>
        </pc:sldMkLst>
        <pc:spChg chg="add mod">
          <ac:chgData name="Snehal Mhatre" userId="28f4674c2fea2ff6" providerId="LiveId" clId="{5774AA6F-05DF-41AA-A529-4F40B2CDF48B}" dt="2022-08-22T08:47:11.404" v="149" actId="1076"/>
          <ac:spMkLst>
            <pc:docMk/>
            <pc:sldMk cId="2228472955" sldId="259"/>
            <ac:spMk id="7" creationId="{BD38947D-C449-928A-3D26-A6CAF189826D}"/>
          </ac:spMkLst>
        </pc:spChg>
        <pc:picChg chg="add mod">
          <ac:chgData name="Snehal Mhatre" userId="28f4674c2fea2ff6" providerId="LiveId" clId="{5774AA6F-05DF-41AA-A529-4F40B2CDF48B}" dt="2022-08-22T06:57:33.245" v="25" actId="1076"/>
          <ac:picMkLst>
            <pc:docMk/>
            <pc:sldMk cId="2228472955" sldId="259"/>
            <ac:picMk id="5" creationId="{83D7EE85-61C0-091C-3DF1-400538AB680D}"/>
          </ac:picMkLst>
        </pc:picChg>
      </pc:sldChg>
      <pc:sldChg chg="addSp modSp new mod">
        <pc:chgData name="Snehal Mhatre" userId="28f4674c2fea2ff6" providerId="LiveId" clId="{5774AA6F-05DF-41AA-A529-4F40B2CDF48B}" dt="2022-08-22T06:57:53.319" v="29" actId="1076"/>
        <pc:sldMkLst>
          <pc:docMk/>
          <pc:sldMk cId="1949494399" sldId="260"/>
        </pc:sldMkLst>
        <pc:picChg chg="add mod">
          <ac:chgData name="Snehal Mhatre" userId="28f4674c2fea2ff6" providerId="LiveId" clId="{5774AA6F-05DF-41AA-A529-4F40B2CDF48B}" dt="2022-08-22T06:57:53.319" v="29" actId="1076"/>
          <ac:picMkLst>
            <pc:docMk/>
            <pc:sldMk cId="1949494399" sldId="260"/>
            <ac:picMk id="5" creationId="{A7C7F0B9-D14B-B7B0-CF7A-C3B18E28D81F}"/>
          </ac:picMkLst>
        </pc:picChg>
      </pc:sldChg>
      <pc:sldChg chg="addSp modSp new mod">
        <pc:chgData name="Snehal Mhatre" userId="28f4674c2fea2ff6" providerId="LiveId" clId="{5774AA6F-05DF-41AA-A529-4F40B2CDF48B}" dt="2022-08-22T06:58:17.151" v="35" actId="1076"/>
        <pc:sldMkLst>
          <pc:docMk/>
          <pc:sldMk cId="3872369243" sldId="261"/>
        </pc:sldMkLst>
        <pc:picChg chg="add mod">
          <ac:chgData name="Snehal Mhatre" userId="28f4674c2fea2ff6" providerId="LiveId" clId="{5774AA6F-05DF-41AA-A529-4F40B2CDF48B}" dt="2022-08-22T06:58:17.151" v="35" actId="1076"/>
          <ac:picMkLst>
            <pc:docMk/>
            <pc:sldMk cId="3872369243" sldId="261"/>
            <ac:picMk id="5" creationId="{D1E364FE-7C98-72B9-AD6B-AE92419D7A39}"/>
          </ac:picMkLst>
        </pc:picChg>
      </pc:sldChg>
      <pc:sldChg chg="addSp modSp new mod">
        <pc:chgData name="Snehal Mhatre" userId="28f4674c2fea2ff6" providerId="LiveId" clId="{5774AA6F-05DF-41AA-A529-4F40B2CDF48B}" dt="2022-08-22T08:50:52.354" v="186" actId="2711"/>
        <pc:sldMkLst>
          <pc:docMk/>
          <pc:sldMk cId="1756376418" sldId="262"/>
        </pc:sldMkLst>
        <pc:spChg chg="add mod">
          <ac:chgData name="Snehal Mhatre" userId="28f4674c2fea2ff6" providerId="LiveId" clId="{5774AA6F-05DF-41AA-A529-4F40B2CDF48B}" dt="2022-08-22T08:50:52.354" v="186" actId="2711"/>
          <ac:spMkLst>
            <pc:docMk/>
            <pc:sldMk cId="1756376418" sldId="262"/>
            <ac:spMk id="7" creationId="{85A85C8B-CE1F-684A-12E2-0712658CC9B4}"/>
          </ac:spMkLst>
        </pc:spChg>
        <pc:picChg chg="add mod">
          <ac:chgData name="Snehal Mhatre" userId="28f4674c2fea2ff6" providerId="LiveId" clId="{5774AA6F-05DF-41AA-A529-4F40B2CDF48B}" dt="2022-08-22T06:58:49.601" v="41" actId="14100"/>
          <ac:picMkLst>
            <pc:docMk/>
            <pc:sldMk cId="1756376418" sldId="262"/>
            <ac:picMk id="5" creationId="{D3D3A48F-C393-2A06-7590-DA9D1021AC14}"/>
          </ac:picMkLst>
        </pc:picChg>
      </pc:sldChg>
      <pc:sldChg chg="addSp modSp new mod">
        <pc:chgData name="Snehal Mhatre" userId="28f4674c2fea2ff6" providerId="LiveId" clId="{5774AA6F-05DF-41AA-A529-4F40B2CDF48B}" dt="2022-08-22T08:51:29.950" v="191" actId="2711"/>
        <pc:sldMkLst>
          <pc:docMk/>
          <pc:sldMk cId="3321906188" sldId="263"/>
        </pc:sldMkLst>
        <pc:spChg chg="add mod">
          <ac:chgData name="Snehal Mhatre" userId="28f4674c2fea2ff6" providerId="LiveId" clId="{5774AA6F-05DF-41AA-A529-4F40B2CDF48B}" dt="2022-08-22T08:51:29.950" v="191" actId="2711"/>
          <ac:spMkLst>
            <pc:docMk/>
            <pc:sldMk cId="3321906188" sldId="263"/>
            <ac:spMk id="7" creationId="{534B40E2-181B-9649-19BB-71B697B166D8}"/>
          </ac:spMkLst>
        </pc:spChg>
        <pc:picChg chg="add mod">
          <ac:chgData name="Snehal Mhatre" userId="28f4674c2fea2ff6" providerId="LiveId" clId="{5774AA6F-05DF-41AA-A529-4F40B2CDF48B}" dt="2022-08-22T07:10:06.420" v="45" actId="1076"/>
          <ac:picMkLst>
            <pc:docMk/>
            <pc:sldMk cId="3321906188" sldId="263"/>
            <ac:picMk id="5" creationId="{7086AE10-6A9B-BE0C-6F4E-59FA31054008}"/>
          </ac:picMkLst>
        </pc:picChg>
      </pc:sldChg>
      <pc:sldChg chg="addSp modSp new mod">
        <pc:chgData name="Snehal Mhatre" userId="28f4674c2fea2ff6" providerId="LiveId" clId="{5774AA6F-05DF-41AA-A529-4F40B2CDF48B}" dt="2022-08-22T08:50:43.594" v="185" actId="1076"/>
        <pc:sldMkLst>
          <pc:docMk/>
          <pc:sldMk cId="3238666091" sldId="264"/>
        </pc:sldMkLst>
        <pc:spChg chg="add mod">
          <ac:chgData name="Snehal Mhatre" userId="28f4674c2fea2ff6" providerId="LiveId" clId="{5774AA6F-05DF-41AA-A529-4F40B2CDF48B}" dt="2022-08-22T08:50:43.594" v="185" actId="1076"/>
          <ac:spMkLst>
            <pc:docMk/>
            <pc:sldMk cId="3238666091" sldId="264"/>
            <ac:spMk id="7" creationId="{C9835335-A947-3EF0-F4E0-B274C18BE2B2}"/>
          </ac:spMkLst>
        </pc:spChg>
        <pc:picChg chg="add mod">
          <ac:chgData name="Snehal Mhatre" userId="28f4674c2fea2ff6" providerId="LiveId" clId="{5774AA6F-05DF-41AA-A529-4F40B2CDF48B}" dt="2022-08-22T07:10:59.664" v="51" actId="1076"/>
          <ac:picMkLst>
            <pc:docMk/>
            <pc:sldMk cId="3238666091" sldId="264"/>
            <ac:picMk id="5" creationId="{4BA44667-A69D-1482-7AF4-DAB62A04D281}"/>
          </ac:picMkLst>
        </pc:picChg>
      </pc:sldChg>
      <pc:sldChg chg="addSp modSp new mod">
        <pc:chgData name="Snehal Mhatre" userId="28f4674c2fea2ff6" providerId="LiveId" clId="{5774AA6F-05DF-41AA-A529-4F40B2CDF48B}" dt="2022-08-22T07:11:41.631" v="55" actId="1076"/>
        <pc:sldMkLst>
          <pc:docMk/>
          <pc:sldMk cId="1414488664" sldId="265"/>
        </pc:sldMkLst>
        <pc:picChg chg="add mod">
          <ac:chgData name="Snehal Mhatre" userId="28f4674c2fea2ff6" providerId="LiveId" clId="{5774AA6F-05DF-41AA-A529-4F40B2CDF48B}" dt="2022-08-22T07:11:41.631" v="55" actId="1076"/>
          <ac:picMkLst>
            <pc:docMk/>
            <pc:sldMk cId="1414488664" sldId="265"/>
            <ac:picMk id="5" creationId="{CDCD1EFC-0E9A-FE02-4322-6617937C1F9A}"/>
          </ac:picMkLst>
        </pc:picChg>
      </pc:sldChg>
      <pc:sldChg chg="addSp modSp new mod">
        <pc:chgData name="Snehal Mhatre" userId="28f4674c2fea2ff6" providerId="LiveId" clId="{5774AA6F-05DF-41AA-A529-4F40B2CDF48B}" dt="2022-08-22T07:12:02.158" v="59" actId="1076"/>
        <pc:sldMkLst>
          <pc:docMk/>
          <pc:sldMk cId="189255070" sldId="266"/>
        </pc:sldMkLst>
        <pc:picChg chg="add mod">
          <ac:chgData name="Snehal Mhatre" userId="28f4674c2fea2ff6" providerId="LiveId" clId="{5774AA6F-05DF-41AA-A529-4F40B2CDF48B}" dt="2022-08-22T07:12:02.158" v="59" actId="1076"/>
          <ac:picMkLst>
            <pc:docMk/>
            <pc:sldMk cId="189255070" sldId="266"/>
            <ac:picMk id="5" creationId="{0ABB8D40-5351-0D62-F728-ED88EE79F655}"/>
          </ac:picMkLst>
        </pc:picChg>
      </pc:sldChg>
      <pc:sldChg chg="addSp modSp new mod">
        <pc:chgData name="Snehal Mhatre" userId="28f4674c2fea2ff6" providerId="LiveId" clId="{5774AA6F-05DF-41AA-A529-4F40B2CDF48B}" dt="2022-08-22T07:12:30.471" v="65" actId="1076"/>
        <pc:sldMkLst>
          <pc:docMk/>
          <pc:sldMk cId="4149714399" sldId="267"/>
        </pc:sldMkLst>
        <pc:picChg chg="add mod">
          <ac:chgData name="Snehal Mhatre" userId="28f4674c2fea2ff6" providerId="LiveId" clId="{5774AA6F-05DF-41AA-A529-4F40B2CDF48B}" dt="2022-08-22T07:12:30.471" v="65" actId="1076"/>
          <ac:picMkLst>
            <pc:docMk/>
            <pc:sldMk cId="4149714399" sldId="267"/>
            <ac:picMk id="5" creationId="{1B1AF984-EDF0-02D0-F3CF-7859B8DDF9BE}"/>
          </ac:picMkLst>
        </pc:picChg>
      </pc:sldChg>
      <pc:sldChg chg="addSp new mod">
        <pc:chgData name="Snehal Mhatre" userId="28f4674c2fea2ff6" providerId="LiveId" clId="{5774AA6F-05DF-41AA-A529-4F40B2CDF48B}" dt="2022-08-22T07:13:14.627" v="67" actId="22"/>
        <pc:sldMkLst>
          <pc:docMk/>
          <pc:sldMk cId="872771778" sldId="268"/>
        </pc:sldMkLst>
        <pc:picChg chg="add">
          <ac:chgData name="Snehal Mhatre" userId="28f4674c2fea2ff6" providerId="LiveId" clId="{5774AA6F-05DF-41AA-A529-4F40B2CDF48B}" dt="2022-08-22T07:13:14.627" v="67" actId="22"/>
          <ac:picMkLst>
            <pc:docMk/>
            <pc:sldMk cId="872771778" sldId="268"/>
            <ac:picMk id="5" creationId="{081AD45F-3F7E-2A44-1087-A54F7BAFF4FF}"/>
          </ac:picMkLst>
        </pc:picChg>
      </pc:sldChg>
      <pc:sldChg chg="addSp modSp new mod modAnim">
        <pc:chgData name="Snehal Mhatre" userId="28f4674c2fea2ff6" providerId="LiveId" clId="{5774AA6F-05DF-41AA-A529-4F40B2CDF48B}" dt="2022-08-22T07:14:42.536" v="84"/>
        <pc:sldMkLst>
          <pc:docMk/>
          <pc:sldMk cId="614317771" sldId="269"/>
        </pc:sldMkLst>
        <pc:picChg chg="add mod">
          <ac:chgData name="Snehal Mhatre" userId="28f4674c2fea2ff6" providerId="LiveId" clId="{5774AA6F-05DF-41AA-A529-4F40B2CDF48B}" dt="2022-08-22T07:13:43.442" v="71" actId="14100"/>
          <ac:picMkLst>
            <pc:docMk/>
            <pc:sldMk cId="614317771" sldId="269"/>
            <ac:picMk id="5" creationId="{AF413D88-9091-1F2D-59F6-DE2CDC327DD8}"/>
          </ac:picMkLst>
        </pc:picChg>
        <pc:picChg chg="add mod">
          <ac:chgData name="Snehal Mhatre" userId="28f4674c2fea2ff6" providerId="LiveId" clId="{5774AA6F-05DF-41AA-A529-4F40B2CDF48B}" dt="2022-08-22T07:14:12.125" v="77" actId="14100"/>
          <ac:picMkLst>
            <pc:docMk/>
            <pc:sldMk cId="614317771" sldId="269"/>
            <ac:picMk id="7" creationId="{E42ECBB6-BEF5-1365-517D-2BAEB7067C22}"/>
          </ac:picMkLst>
        </pc:picChg>
        <pc:picChg chg="add mod">
          <ac:chgData name="Snehal Mhatre" userId="28f4674c2fea2ff6" providerId="LiveId" clId="{5774AA6F-05DF-41AA-A529-4F40B2CDF48B}" dt="2022-08-22T07:14:38.987" v="83" actId="1076"/>
          <ac:picMkLst>
            <pc:docMk/>
            <pc:sldMk cId="614317771" sldId="269"/>
            <ac:picMk id="9" creationId="{E88C9640-DC5C-B060-565E-824B8CC7FF00}"/>
          </ac:picMkLst>
        </pc:picChg>
      </pc:sldChg>
      <pc:sldChg chg="addSp modSp new mod">
        <pc:chgData name="Snehal Mhatre" userId="28f4674c2fea2ff6" providerId="LiveId" clId="{5774AA6F-05DF-41AA-A529-4F40B2CDF48B}" dt="2022-08-22T09:14:41.687" v="205" actId="1076"/>
        <pc:sldMkLst>
          <pc:docMk/>
          <pc:sldMk cId="2337046165" sldId="270"/>
        </pc:sldMkLst>
        <pc:spChg chg="add mod">
          <ac:chgData name="Snehal Mhatre" userId="28f4674c2fea2ff6" providerId="LiveId" clId="{5774AA6F-05DF-41AA-A529-4F40B2CDF48B}" dt="2022-08-22T09:14:41.687" v="205" actId="1076"/>
          <ac:spMkLst>
            <pc:docMk/>
            <pc:sldMk cId="2337046165" sldId="270"/>
            <ac:spMk id="7" creationId="{751707BF-25E3-4BC3-7195-83E04C40D853}"/>
          </ac:spMkLst>
        </pc:spChg>
        <pc:picChg chg="add mod">
          <ac:chgData name="Snehal Mhatre" userId="28f4674c2fea2ff6" providerId="LiveId" clId="{5774AA6F-05DF-41AA-A529-4F40B2CDF48B}" dt="2022-08-22T07:15:12.200" v="88" actId="1076"/>
          <ac:picMkLst>
            <pc:docMk/>
            <pc:sldMk cId="2337046165" sldId="270"/>
            <ac:picMk id="5" creationId="{5FFC29EE-D954-F714-DAD2-414AC0370D27}"/>
          </ac:picMkLst>
        </pc:picChg>
      </pc:sldChg>
      <pc:sldChg chg="addSp modSp new mod">
        <pc:chgData name="Snehal Mhatre" userId="28f4674c2fea2ff6" providerId="LiveId" clId="{5774AA6F-05DF-41AA-A529-4F40B2CDF48B}" dt="2022-08-22T07:15:44.971" v="94" actId="1076"/>
        <pc:sldMkLst>
          <pc:docMk/>
          <pc:sldMk cId="3784464001" sldId="271"/>
        </pc:sldMkLst>
        <pc:picChg chg="add mod">
          <ac:chgData name="Snehal Mhatre" userId="28f4674c2fea2ff6" providerId="LiveId" clId="{5774AA6F-05DF-41AA-A529-4F40B2CDF48B}" dt="2022-08-22T07:15:44.971" v="94" actId="1076"/>
          <ac:picMkLst>
            <pc:docMk/>
            <pc:sldMk cId="3784464001" sldId="271"/>
            <ac:picMk id="5" creationId="{B52C7AD7-59F1-14A8-2974-2927D8BA601D}"/>
          </ac:picMkLst>
        </pc:picChg>
      </pc:sldChg>
      <pc:sldChg chg="add del">
        <pc:chgData name="Snehal Mhatre" userId="28f4674c2fea2ff6" providerId="LiveId" clId="{5774AA6F-05DF-41AA-A529-4F40B2CDF48B}" dt="2022-08-22T08:47:46.777" v="153"/>
        <pc:sldMkLst>
          <pc:docMk/>
          <pc:sldMk cId="966743585" sldId="272"/>
        </pc:sldMkLst>
      </pc:sldChg>
      <pc:sldChg chg="addSp modSp new mod">
        <pc:chgData name="Snehal Mhatre" userId="28f4674c2fea2ff6" providerId="LiveId" clId="{5774AA6F-05DF-41AA-A529-4F40B2CDF48B}" dt="2022-08-22T09:19:23.623" v="209" actId="1076"/>
        <pc:sldMkLst>
          <pc:docMk/>
          <pc:sldMk cId="1222265036" sldId="272"/>
        </pc:sldMkLst>
        <pc:picChg chg="add mod">
          <ac:chgData name="Snehal Mhatre" userId="28f4674c2fea2ff6" providerId="LiveId" clId="{5774AA6F-05DF-41AA-A529-4F40B2CDF48B}" dt="2022-08-22T09:19:23.623" v="209" actId="1076"/>
          <ac:picMkLst>
            <pc:docMk/>
            <pc:sldMk cId="1222265036" sldId="272"/>
            <ac:picMk id="5" creationId="{C8BED910-52E3-E4CA-9DAF-0C77A8D69071}"/>
          </ac:picMkLst>
        </pc:picChg>
      </pc:sldChg>
      <pc:sldChg chg="addSp modSp new mod">
        <pc:chgData name="Snehal Mhatre" userId="28f4674c2fea2ff6" providerId="LiveId" clId="{5774AA6F-05DF-41AA-A529-4F40B2CDF48B}" dt="2022-08-22T09:19:49.766" v="213" actId="1076"/>
        <pc:sldMkLst>
          <pc:docMk/>
          <pc:sldMk cId="4155712855" sldId="273"/>
        </pc:sldMkLst>
        <pc:picChg chg="add mod">
          <ac:chgData name="Snehal Mhatre" userId="28f4674c2fea2ff6" providerId="LiveId" clId="{5774AA6F-05DF-41AA-A529-4F40B2CDF48B}" dt="2022-08-22T09:19:49.766" v="213" actId="1076"/>
          <ac:picMkLst>
            <pc:docMk/>
            <pc:sldMk cId="4155712855" sldId="273"/>
            <ac:picMk id="5" creationId="{CACD2C20-CE3C-EEA5-CC07-5752BC31E69C}"/>
          </ac:picMkLst>
        </pc:picChg>
      </pc:sldChg>
      <pc:sldChg chg="new del">
        <pc:chgData name="Snehal Mhatre" userId="28f4674c2fea2ff6" providerId="LiveId" clId="{5774AA6F-05DF-41AA-A529-4F40B2CDF48B}" dt="2022-08-22T09:21:22.551" v="217" actId="2696"/>
        <pc:sldMkLst>
          <pc:docMk/>
          <pc:sldMk cId="1374117729" sldId="274"/>
        </pc:sldMkLst>
      </pc:sldChg>
      <pc:sldChg chg="addSp new mod">
        <pc:chgData name="Snehal Mhatre" userId="28f4674c2fea2ff6" providerId="LiveId" clId="{5774AA6F-05DF-41AA-A529-4F40B2CDF48B}" dt="2022-08-22T09:20:33.426" v="216" actId="22"/>
        <pc:sldMkLst>
          <pc:docMk/>
          <pc:sldMk cId="622092541" sldId="275"/>
        </pc:sldMkLst>
        <pc:picChg chg="add">
          <ac:chgData name="Snehal Mhatre" userId="28f4674c2fea2ff6" providerId="LiveId" clId="{5774AA6F-05DF-41AA-A529-4F40B2CDF48B}" dt="2022-08-22T09:20:33.426" v="216" actId="22"/>
          <ac:picMkLst>
            <pc:docMk/>
            <pc:sldMk cId="622092541" sldId="275"/>
            <ac:picMk id="5" creationId="{C0CE5A6A-54DC-99CB-1CCB-F092049BB5D1}"/>
          </ac:picMkLst>
        </pc:picChg>
      </pc:sldChg>
      <pc:sldChg chg="addSp modSp new mod">
        <pc:chgData name="Snehal Mhatre" userId="28f4674c2fea2ff6" providerId="LiveId" clId="{5774AA6F-05DF-41AA-A529-4F40B2CDF48B}" dt="2022-08-22T09:22:41.068" v="225" actId="1076"/>
        <pc:sldMkLst>
          <pc:docMk/>
          <pc:sldMk cId="1130480802" sldId="276"/>
        </pc:sldMkLst>
        <pc:picChg chg="add mod">
          <ac:chgData name="Snehal Mhatre" userId="28f4674c2fea2ff6" providerId="LiveId" clId="{5774AA6F-05DF-41AA-A529-4F40B2CDF48B}" dt="2022-08-22T09:22:41.068" v="225" actId="1076"/>
          <ac:picMkLst>
            <pc:docMk/>
            <pc:sldMk cId="1130480802" sldId="276"/>
            <ac:picMk id="5" creationId="{733AF050-6BB2-A0D2-A1C8-BC2AA1453A59}"/>
          </ac:picMkLst>
        </pc:picChg>
      </pc:sldChg>
      <pc:sldChg chg="addSp modSp new mod">
        <pc:chgData name="Snehal Mhatre" userId="28f4674c2fea2ff6" providerId="LiveId" clId="{5774AA6F-05DF-41AA-A529-4F40B2CDF48B}" dt="2022-08-22T09:21:57.241" v="222" actId="1076"/>
        <pc:sldMkLst>
          <pc:docMk/>
          <pc:sldMk cId="3824583876" sldId="277"/>
        </pc:sldMkLst>
        <pc:picChg chg="add mod">
          <ac:chgData name="Snehal Mhatre" userId="28f4674c2fea2ff6" providerId="LiveId" clId="{5774AA6F-05DF-41AA-A529-4F40B2CDF48B}" dt="2022-08-22T09:21:57.241" v="222" actId="1076"/>
          <ac:picMkLst>
            <pc:docMk/>
            <pc:sldMk cId="3824583876" sldId="277"/>
            <ac:picMk id="5" creationId="{21472C2E-494A-A9AF-6BF7-8ADA417CF6FC}"/>
          </ac:picMkLst>
        </pc:picChg>
      </pc:sldChg>
      <pc:sldChg chg="addSp modSp new mod">
        <pc:chgData name="Snehal Mhatre" userId="28f4674c2fea2ff6" providerId="LiveId" clId="{5774AA6F-05DF-41AA-A529-4F40B2CDF48B}" dt="2022-08-22T09:23:37.418" v="232" actId="14100"/>
        <pc:sldMkLst>
          <pc:docMk/>
          <pc:sldMk cId="2459463651" sldId="278"/>
        </pc:sldMkLst>
        <pc:picChg chg="add mod">
          <ac:chgData name="Snehal Mhatre" userId="28f4674c2fea2ff6" providerId="LiveId" clId="{5774AA6F-05DF-41AA-A529-4F40B2CDF48B}" dt="2022-08-22T09:23:37.418" v="232" actId="14100"/>
          <ac:picMkLst>
            <pc:docMk/>
            <pc:sldMk cId="2459463651" sldId="278"/>
            <ac:picMk id="5" creationId="{0CCC411D-4496-80EA-AFD7-C7177D4E17CD}"/>
          </ac:picMkLst>
        </pc:picChg>
      </pc:sldChg>
      <pc:sldChg chg="addSp modSp new mod">
        <pc:chgData name="Snehal Mhatre" userId="28f4674c2fea2ff6" providerId="LiveId" clId="{5774AA6F-05DF-41AA-A529-4F40B2CDF48B}" dt="2022-08-22T09:24:21.972" v="236" actId="1076"/>
        <pc:sldMkLst>
          <pc:docMk/>
          <pc:sldMk cId="3837480380" sldId="279"/>
        </pc:sldMkLst>
        <pc:picChg chg="add mod">
          <ac:chgData name="Snehal Mhatre" userId="28f4674c2fea2ff6" providerId="LiveId" clId="{5774AA6F-05DF-41AA-A529-4F40B2CDF48B}" dt="2022-08-22T09:24:21.972" v="236" actId="1076"/>
          <ac:picMkLst>
            <pc:docMk/>
            <pc:sldMk cId="3837480380" sldId="279"/>
            <ac:picMk id="5" creationId="{703F5B25-5302-0EB2-9124-D8271B22547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0FA37-CE0C-09E1-A1BF-487BADADC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A33D25-6A0B-3028-BA24-F04395DED9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20FB7-4094-2163-5A7F-B6C68B402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5209D-BF6C-A981-6A74-B56130BB7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BEC2A-1802-F8A2-DB31-5B46EF385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2597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8C2F8-41DD-616E-A6D8-CEC1B9700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B6AC30-DF72-C558-8DDF-7B0B6C49FE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6E4A0-5FF8-6374-614E-AF1F9599B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63572-524D-6596-96F3-4BFE4CBEE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304A4-ADAC-230E-F5AA-4BA58F5D4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6579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07399-9912-866E-C9B5-33AD15FFAE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D8EAE-882E-73F5-AF9B-9807F1240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3164F-34DC-965E-5716-339063F49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E0090-7F47-4E39-2453-75FC46387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6D10-87EE-54C9-A687-4E6335C85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05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93FDB-7A83-0E9D-F579-CD4D4C41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D2687-AD5E-1FE0-387D-52E5D6704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AE774-F8B5-9E5E-5166-25109BCC1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E01C6-681C-84B4-80A1-8B6C65F3E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A4B63-B4DD-4E4C-AC1C-391E8435B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0474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F8581-78E4-30D5-3F4E-327653AF5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B5C79-C1A2-3F66-422B-47F5A903D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3CC6B-2881-F801-7D00-81088B14A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BFE02-0CE5-92EE-13C4-76C487523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9240F-90BB-2363-E4B8-6EF73ADA7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331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75366-D438-4B63-98E8-938FE74B0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7308F-3C1E-39F2-62BB-8F62D644D8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509C94-F723-F530-B692-A01AC85D5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00105-656D-D2A3-3233-A565C51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460465-FADA-A6B0-9A20-A1B9025E6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23B1D-E7B6-E775-8CA5-1BB026E79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0873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44FE7-2E93-5897-96DD-2B8EB132E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BE8C51-6E38-0D84-EF62-77FD85218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51B8F6-0342-519D-80F4-C1C019FAD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F795F7-B148-AB7F-96AC-7EB523E132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385E6A-5337-172D-F65D-A99A9F46EC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FB321B-2330-6E75-8828-2E11A4480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468D81-CB54-4D45-A18D-AFADFFA39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238288-F1F9-F5B7-DAB1-DF728998A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611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8BFC8-DAC9-2645-C291-172B4CD07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88BF20-8A65-C4F6-BC32-59D17D103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84F2E4-FD4C-5D5A-1677-0F577EFCE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7790C1-0EC7-E085-CB94-E6F5F163D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560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100A6-8049-823C-385E-08E5D035B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775C67-3A6F-F92C-D29D-D72B21476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6EBA9-13CF-97F8-C4A5-1F5A134D5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104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D7452-65E5-27B7-7BDE-718CD502C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7D625-3C66-4D30-5208-449AFC8EA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2C45E1-DEB3-5660-6424-1779D5908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4C317-82F4-B8A4-1B30-F506ABF48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86CEF5-9591-4A96-9AD0-8F702D944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07F69-6200-B1CB-C026-E1900CA51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263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81456-C6C8-7FCB-59C4-AF41D745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20E915-C299-BEC7-68BA-A453474CAA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2479C-B332-121E-CC13-35FC3DB160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F0754-A8DA-96F1-9D00-2DF030B97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8EE4D2-78FD-1DFF-CA46-207624B5C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1B94E8-2B53-A6DD-DE7D-0119F2D2D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343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05B13-F6CB-9A7A-88A4-FF779AAA7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FE254-8180-2A84-8177-ADFC82273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834D4-2179-2B51-1EA0-570A145D6D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43E9C-AA68-4BE9-A184-BEB8D7344E27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1C06C-D084-95F6-67E1-464F63AED2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22DB35-F6F3-0A99-4B6B-C020401D4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002F5-DC0B-492D-B24F-20298EF543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206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9352F-584D-D131-1094-87D7A513B8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D60861-1717-A2F3-BA8D-94F038B4A5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638640-1034-AF98-A680-8F94DE11E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597159"/>
            <a:ext cx="12192000" cy="539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219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7977A-8327-1CFC-CA06-0399D46CF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E4300-003E-9E45-6DF5-A87E11A13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3F5B25-5302-0EB2-9124-D8271B225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49" y="681037"/>
            <a:ext cx="11458617" cy="508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480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EB678-43E0-3571-ACBD-3626EEA06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0716A-20AE-CBFE-E5B9-04B874EF0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D3A48F-C393-2A06-7590-DA9D1021A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31" y="279764"/>
            <a:ext cx="11616613" cy="64849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A85C8B-CE1F-684A-12E2-0712658CC9B4}"/>
              </a:ext>
            </a:extLst>
          </p:cNvPr>
          <p:cNvSpPr txBox="1"/>
          <p:nvPr/>
        </p:nvSpPr>
        <p:spPr>
          <a:xfrm>
            <a:off x="5256246" y="365125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AWS , Microsoft Azure and</a:t>
            </a:r>
          </a:p>
        </p:txBody>
      </p:sp>
    </p:spTree>
    <p:extLst>
      <p:ext uri="{BB962C8B-B14F-4D97-AF65-F5344CB8AC3E}">
        <p14:creationId xmlns:p14="http://schemas.microsoft.com/office/powerpoint/2010/main" val="1756376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389C2-7820-14E8-F832-8556A883A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A5C6-74F9-72BB-0587-B23C8AE6D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86AE10-6A9B-BE0C-6F4E-59FA31054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98" y="154045"/>
            <a:ext cx="11785633" cy="65499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4B40E2-181B-9649-19BB-71B697B166D8}"/>
              </a:ext>
            </a:extLst>
          </p:cNvPr>
          <p:cNvSpPr txBox="1"/>
          <p:nvPr/>
        </p:nvSpPr>
        <p:spPr>
          <a:xfrm>
            <a:off x="6232850" y="298580"/>
            <a:ext cx="66247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AWS , Microsoft Azure and</a:t>
            </a:r>
          </a:p>
        </p:txBody>
      </p:sp>
    </p:spTree>
    <p:extLst>
      <p:ext uri="{BB962C8B-B14F-4D97-AF65-F5344CB8AC3E}">
        <p14:creationId xmlns:p14="http://schemas.microsoft.com/office/powerpoint/2010/main" val="3321906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FFC73-5130-EB41-4C36-C02C33CCD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9535F-5CFE-8D4D-CA38-9C019AEFA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472C2E-494A-A9AF-6BF7-8ADA417CF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6544"/>
            <a:ext cx="12192000" cy="622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583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9AD2A-4A7D-80E6-8872-781C2490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2864A-6709-E23C-6645-D57CDEB77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CC411D-4496-80EA-AFD7-C7177D4E1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3655"/>
            <a:ext cx="12192000" cy="577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63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DAB56-BBE6-2429-9762-449CA319B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B7227-0A58-E973-08AE-827EE2360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CD1EFC-0E9A-FE02-4322-6617937C1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5560"/>
            <a:ext cx="12191999" cy="636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488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67B86-6ADC-275D-3E75-18804338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A7F5F-64E7-C4F7-E154-B4556363D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BB8D40-5351-0D62-F728-ED88EE79F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081"/>
            <a:ext cx="12192000" cy="633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550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9F8FA-B188-C543-3E08-45E85C33A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4BDBD-2610-1FB1-5774-A65E7B6B1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1AF984-EDF0-02D0-F3CF-7859B8DDF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5099"/>
            <a:ext cx="12192000" cy="636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714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774C0-C2D4-9EDF-CF9B-312947AB2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892F9-EFF9-7A3D-45F4-6430F5FAF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413D88-9091-1F2D-59F6-DE2CDC327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58" y="136869"/>
            <a:ext cx="11977084" cy="658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317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1D1-DC56-0861-5170-9F789525A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DFF03-B867-F9A2-8D45-CA245D8A8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89C297-9A1F-4265-8EBD-32966618B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734"/>
            <a:ext cx="12192000" cy="672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0453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3106B-F0D0-FB2D-8C44-EE9E60FA2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9B78D-63CD-B6B9-CB5C-A6D4AE901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DF7A7B-E1A7-64F6-1B38-C2F67DEB7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33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D30C-8877-BD00-C4C7-8CC15AB7E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57683-C2E7-FBBF-DAEC-B39AFBF1C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3FE43-EB3E-D168-E5CA-3F3BFAABB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869"/>
            <a:ext cx="12009691" cy="658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292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68BD4-FD18-CCC5-421E-ACD7748F0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2FD98-026B-72FB-632D-1F11EC2C4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CE5A6A-54DC-99CB-1CCB-F092049BB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35" y="560439"/>
            <a:ext cx="12204820" cy="556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92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5331F-C08B-F2CB-EBAE-9665B9B12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F7F48-10A9-BE4E-A6C4-68CA56C6B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C29EE-D954-F714-DAD2-414AC037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61" y="365125"/>
            <a:ext cx="11794277" cy="60293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1707BF-25E3-4BC3-7195-83E04C40D853}"/>
              </a:ext>
            </a:extLst>
          </p:cNvPr>
          <p:cNvSpPr txBox="1"/>
          <p:nvPr/>
        </p:nvSpPr>
        <p:spPr>
          <a:xfrm>
            <a:off x="4152123" y="5446347"/>
            <a:ext cx="34826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Operating expenses (</a:t>
            </a:r>
            <a:r>
              <a:rPr lang="en-US" sz="1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OpEx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) are the funds that support your day-to-day business.</a:t>
            </a:r>
            <a:endParaRPr lang="en-IN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046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7393A-55CA-26DE-8F46-A836AEF3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BA796-D2D8-9409-DDBC-9267150EF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2C7AD7-59F1-14A8-2974-2927D8BA6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886" y="186612"/>
            <a:ext cx="11620228" cy="621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464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54917-F6A5-417C-0A6E-1D938A77E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AWS and Azure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65CBB-BEAA-2EB0-2882-5438ED8E9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C5BC1-6323-5B43-8C36-82855C8C8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36"/>
            <a:ext cx="12192000" cy="68472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60675F-03CF-5A33-CE73-08EE9F5C4D79}"/>
              </a:ext>
            </a:extLst>
          </p:cNvPr>
          <p:cNvSpPr txBox="1"/>
          <p:nvPr/>
        </p:nvSpPr>
        <p:spPr>
          <a:xfrm>
            <a:off x="3896307" y="532678"/>
            <a:ext cx="72631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latin typeface="Aharoni" panose="02010803020104030203" pitchFamily="2" charset="-79"/>
                <a:cs typeface="Aharoni" panose="02010803020104030203" pitchFamily="2" charset="-79"/>
              </a:rPr>
              <a:t>AWS , Microsoft Azure and</a:t>
            </a:r>
          </a:p>
        </p:txBody>
      </p:sp>
    </p:spTree>
    <p:extLst>
      <p:ext uri="{BB962C8B-B14F-4D97-AF65-F5344CB8AC3E}">
        <p14:creationId xmlns:p14="http://schemas.microsoft.com/office/powerpoint/2010/main" val="592136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E1FF2-C35A-F6FF-117F-7160ECB25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72A0F-CDF5-E4FD-C849-F081306B8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7EE85-61C0-091C-3DF1-400538AB6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38947D-C449-928A-3D26-A6CAF189826D}"/>
              </a:ext>
            </a:extLst>
          </p:cNvPr>
          <p:cNvSpPr txBox="1"/>
          <p:nvPr/>
        </p:nvSpPr>
        <p:spPr>
          <a:xfrm>
            <a:off x="5026868" y="681037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/>
              <a:t>AWS , Microsoft Azure and</a:t>
            </a:r>
          </a:p>
        </p:txBody>
      </p:sp>
    </p:spTree>
    <p:extLst>
      <p:ext uri="{BB962C8B-B14F-4D97-AF65-F5344CB8AC3E}">
        <p14:creationId xmlns:p14="http://schemas.microsoft.com/office/powerpoint/2010/main" val="2228472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3AF050-6BB2-A0D2-A1C8-BC2AA1453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82"/>
            <a:ext cx="12192000" cy="649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80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BED910-52E3-E4CA-9DAF-0C77A8D69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9095"/>
            <a:ext cx="12192000" cy="611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265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256DF-B537-4F6F-FD14-824C89B51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6D6A6-5C53-1C6B-195A-837B09B5A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D2C20-CE3C-EEA5-CC07-5752BC31E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513"/>
            <a:ext cx="12191999" cy="655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712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0C915-1E60-05F6-99E6-9B76C1BEE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E5479-1B9D-5EB9-1A3F-4A9633BBB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7F0B9-D14B-B7B0-CF7A-C3B18E28D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51" y="287777"/>
            <a:ext cx="11724103" cy="620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494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01A36-65D7-3782-8E71-BEF4BE486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ACA3C-AEC6-7FC3-CE3A-035FA9D23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E364FE-7C98-72B9-AD6B-AE92419D7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12" y="252658"/>
            <a:ext cx="11656576" cy="635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369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512</TotalTime>
  <Words>37</Words>
  <Application>Microsoft Office PowerPoint</Application>
  <PresentationFormat>Widescreen</PresentationFormat>
  <Paragraphs>6</Paragraphs>
  <Slides>23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Aharoni</vt:lpstr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AWS and Azure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Snehal Mhatre</dc:creator>
  <cp:lastModifiedBy>snehal mhatre</cp:lastModifiedBy>
  <cp:revision>5</cp:revision>
  <dcterms:created xsi:type="dcterms:W3CDTF">2022-08-22T06:45:57Z</dcterms:created>
  <dcterms:modified xsi:type="dcterms:W3CDTF">2024-07-24T04:48:07Z</dcterms:modified>
</cp:coreProperties>
</file>

<file path=docProps/thumbnail.jpeg>
</file>